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90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926F-B345-4230-BD24-31BD37600F1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5EA4-AEBC-4604-83C4-8E69615D094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746650"/>
          </a:xfrm>
        </p:spPr>
        <p:txBody>
          <a:bodyPr>
            <a:normAutofit/>
          </a:bodyPr>
          <a:lstStyle/>
          <a:p>
            <a:r>
              <a:rPr lang="it-IT" dirty="0" err="1" smtClean="0"/>
              <a:t>Universidad</a:t>
            </a:r>
            <a:r>
              <a:rPr lang="it-IT" dirty="0" smtClean="0"/>
              <a:t> </a:t>
            </a:r>
            <a:r>
              <a:rPr lang="it-IT" dirty="0" err="1" smtClean="0"/>
              <a:t>Nacionale</a:t>
            </a:r>
            <a:r>
              <a:rPr lang="it-IT" dirty="0" smtClean="0"/>
              <a:t> di Lima</a:t>
            </a:r>
            <a:br>
              <a:rPr lang="it-IT" dirty="0" smtClean="0"/>
            </a:br>
            <a:r>
              <a:rPr lang="it-IT" dirty="0" smtClean="0"/>
              <a:t>San Marco</a:t>
            </a:r>
            <a:br>
              <a:rPr lang="it-IT" dirty="0" smtClean="0"/>
            </a:br>
            <a:r>
              <a:rPr lang="it-IT" dirty="0" smtClean="0"/>
              <a:t>Facoltà di Medicina</a:t>
            </a:r>
            <a:br>
              <a:rPr lang="it-IT" dirty="0" smtClean="0"/>
            </a:br>
            <a:r>
              <a:rPr lang="it-IT" dirty="0" err="1" smtClean="0"/>
              <a:t>Emergencia</a:t>
            </a:r>
            <a:r>
              <a:rPr lang="it-IT" dirty="0" smtClean="0"/>
              <a:t> y </a:t>
            </a:r>
            <a:r>
              <a:rPr lang="it-IT" dirty="0" err="1" smtClean="0"/>
              <a:t>Desastres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Corso per </a:t>
            </a:r>
            <a:r>
              <a:rPr lang="it-IT" dirty="0" err="1" smtClean="0"/>
              <a:t>prefesonales</a:t>
            </a:r>
            <a:r>
              <a:rPr lang="it-IT" dirty="0" smtClean="0"/>
              <a:t> y </a:t>
            </a:r>
            <a:r>
              <a:rPr lang="it-IT" dirty="0" err="1" smtClean="0"/>
              <a:t>residentes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2018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6866" name="Picture 2" descr="C:\Users\coppola\Desktop\xSito\IMG_0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coppola\Desktop\xSito\IMG_06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857251" y="857250"/>
            <a:ext cx="6858002" cy="5143501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868144" y="162880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L’Oceano Pacifica a Lima</a:t>
            </a:r>
          </a:p>
          <a:p>
            <a:r>
              <a:rPr lang="it-IT" sz="2000" b="1" dirty="0" smtClean="0"/>
              <a:t>              d’inverno</a:t>
            </a:r>
            <a:endParaRPr lang="it-IT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ppola\Desktop\xSito\IMG_3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852996" y="852996"/>
            <a:ext cx="6823968" cy="511797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220072" y="1628800"/>
            <a:ext cx="36724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Università </a:t>
            </a:r>
            <a:r>
              <a:rPr lang="it-IT" sz="2000" b="1" dirty="0" err="1" smtClean="0"/>
              <a:t>Nacional</a:t>
            </a:r>
            <a:r>
              <a:rPr lang="it-IT" sz="2000" b="1" dirty="0" smtClean="0"/>
              <a:t> San Marco  </a:t>
            </a:r>
          </a:p>
          <a:p>
            <a:r>
              <a:rPr lang="it-IT" sz="2000" b="1" dirty="0" smtClean="0"/>
              <a:t>                      di LIMA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Riconoscimento di Lezioni di</a:t>
            </a:r>
          </a:p>
          <a:p>
            <a:r>
              <a:rPr lang="it-IT" sz="2000" b="1" dirty="0" smtClean="0"/>
              <a:t>            Ipnosi ed EMDR</a:t>
            </a:r>
          </a:p>
          <a:p>
            <a:r>
              <a:rPr lang="it-IT" sz="2000" b="1" dirty="0" smtClean="0"/>
              <a:t>A Docenti e Professionisti del</a:t>
            </a:r>
          </a:p>
          <a:p>
            <a:r>
              <a:rPr lang="it-IT" sz="2000" b="1" dirty="0" smtClean="0"/>
              <a:t>             Dipartimento  </a:t>
            </a:r>
          </a:p>
          <a:p>
            <a:r>
              <a:rPr lang="it-IT" sz="2000" b="1" dirty="0" smtClean="0"/>
              <a:t>   Emergenze e Catastrofe  </a:t>
            </a:r>
          </a:p>
          <a:p>
            <a:r>
              <a:rPr lang="it-IT" sz="2000" b="1" dirty="0" smtClean="0"/>
              <a:t>        Facoltà di Medicina</a:t>
            </a:r>
          </a:p>
          <a:p>
            <a:r>
              <a:rPr lang="it-IT" sz="2000" b="1" dirty="0" smtClean="0"/>
              <a:t> </a:t>
            </a:r>
            <a:endParaRPr lang="it-IT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Presentazione su schermo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Universidad Nacionale di Lima San Marco Facoltà di Medicina Emergencia y Desastres  Corso per prefesonales y residentes 2018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Nacionale di Lima San Marco Facoltà di Medicina Emergencia y Desastres  Corso per prefesonales y residentes 2018</dc:title>
  <dc:creator>Dott.ssa Juanita Pilar Coppola</dc:creator>
  <cp:lastModifiedBy>Dott.ssa Juanita Pilar Coppola</cp:lastModifiedBy>
  <cp:revision>2</cp:revision>
  <dcterms:created xsi:type="dcterms:W3CDTF">2019-05-19T18:44:15Z</dcterms:created>
  <dcterms:modified xsi:type="dcterms:W3CDTF">2019-05-19T18:52:46Z</dcterms:modified>
</cp:coreProperties>
</file>