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59AB-D736-41FD-8001-1E0DCB8CCADA}" type="datetimeFigureOut">
              <a:rPr lang="it-IT" smtClean="0"/>
              <a:t>25/05/2019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CCD91-7164-4ADC-A6D0-0CF3ABE73ED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59AB-D736-41FD-8001-1E0DCB8CCADA}" type="datetimeFigureOut">
              <a:rPr lang="it-IT" smtClean="0"/>
              <a:t>25/05/2019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CCD91-7164-4ADC-A6D0-0CF3ABE73ED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59AB-D736-41FD-8001-1E0DCB8CCADA}" type="datetimeFigureOut">
              <a:rPr lang="it-IT" smtClean="0"/>
              <a:t>25/05/2019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CCD91-7164-4ADC-A6D0-0CF3ABE73ED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59AB-D736-41FD-8001-1E0DCB8CCADA}" type="datetimeFigureOut">
              <a:rPr lang="it-IT" smtClean="0"/>
              <a:t>25/05/2019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CCD91-7164-4ADC-A6D0-0CF3ABE73ED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59AB-D736-41FD-8001-1E0DCB8CCADA}" type="datetimeFigureOut">
              <a:rPr lang="it-IT" smtClean="0"/>
              <a:t>25/05/2019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CCD91-7164-4ADC-A6D0-0CF3ABE73ED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59AB-D736-41FD-8001-1E0DCB8CCADA}" type="datetimeFigureOut">
              <a:rPr lang="it-IT" smtClean="0"/>
              <a:t>25/05/2019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CCD91-7164-4ADC-A6D0-0CF3ABE73ED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59AB-D736-41FD-8001-1E0DCB8CCADA}" type="datetimeFigureOut">
              <a:rPr lang="it-IT" smtClean="0"/>
              <a:t>25/05/2019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CCD91-7164-4ADC-A6D0-0CF3ABE73ED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59AB-D736-41FD-8001-1E0DCB8CCADA}" type="datetimeFigureOut">
              <a:rPr lang="it-IT" smtClean="0"/>
              <a:t>25/05/2019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CCD91-7164-4ADC-A6D0-0CF3ABE73ED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59AB-D736-41FD-8001-1E0DCB8CCADA}" type="datetimeFigureOut">
              <a:rPr lang="it-IT" smtClean="0"/>
              <a:t>25/05/2019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CCD91-7164-4ADC-A6D0-0CF3ABE73ED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59AB-D736-41FD-8001-1E0DCB8CCADA}" type="datetimeFigureOut">
              <a:rPr lang="it-IT" smtClean="0"/>
              <a:t>25/05/2019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CCD91-7164-4ADC-A6D0-0CF3ABE73ED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59AB-D736-41FD-8001-1E0DCB8CCADA}" type="datetimeFigureOut">
              <a:rPr lang="it-IT" smtClean="0"/>
              <a:t>25/05/2019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CCD91-7164-4ADC-A6D0-0CF3ABE73ED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D59AB-D736-41FD-8001-1E0DCB8CCADA}" type="datetimeFigureOut">
              <a:rPr lang="it-IT" smtClean="0"/>
              <a:t>25/05/2019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CCD91-7164-4ADC-A6D0-0CF3ABE73ED5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229600" cy="2808312"/>
          </a:xfrm>
        </p:spPr>
        <p:txBody>
          <a:bodyPr>
            <a:normAutofit/>
          </a:bodyPr>
          <a:lstStyle/>
          <a:p>
            <a:r>
              <a:rPr lang="it-IT" b="1" dirty="0" smtClean="0">
                <a:solidFill>
                  <a:srgbClr val="002060"/>
                </a:solidFill>
              </a:rPr>
              <a:t>NAPOLI</a:t>
            </a:r>
            <a:r>
              <a:rPr lang="it-IT" b="1" dirty="0">
                <a:solidFill>
                  <a:srgbClr val="002060"/>
                </a:solidFill>
              </a:rPr>
              <a:t/>
            </a:r>
            <a:br>
              <a:rPr lang="it-IT" b="1" dirty="0">
                <a:solidFill>
                  <a:srgbClr val="002060"/>
                </a:solidFill>
              </a:rPr>
            </a:br>
            <a:r>
              <a:rPr lang="it-IT" b="1" dirty="0" smtClean="0">
                <a:solidFill>
                  <a:srgbClr val="002060"/>
                </a:solidFill>
              </a:rPr>
              <a:t>Corso di Specializzazione per</a:t>
            </a:r>
            <a:br>
              <a:rPr lang="it-IT" b="1" dirty="0" smtClean="0">
                <a:solidFill>
                  <a:srgbClr val="002060"/>
                </a:solidFill>
              </a:rPr>
            </a:br>
            <a:r>
              <a:rPr lang="it-IT" b="1" dirty="0" smtClean="0">
                <a:solidFill>
                  <a:srgbClr val="002060"/>
                </a:solidFill>
              </a:rPr>
              <a:t>Task </a:t>
            </a:r>
            <a:r>
              <a:rPr lang="it-IT" b="1" dirty="0" err="1" smtClean="0">
                <a:solidFill>
                  <a:srgbClr val="002060"/>
                </a:solidFill>
              </a:rPr>
              <a:t>force</a:t>
            </a:r>
            <a:endParaRPr lang="it-IT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:\Users\coppola\Desktop\xSito\IMG_3345.PNG"/>
          <p:cNvPicPr>
            <a:picLocks noChangeAspect="1" noChangeArrowheads="1"/>
          </p:cNvPicPr>
          <p:nvPr/>
        </p:nvPicPr>
        <p:blipFill>
          <a:blip r:embed="rId2" cstate="print"/>
          <a:srcRect t="26375" b="12201"/>
          <a:stretch>
            <a:fillRect/>
          </a:stretch>
        </p:blipFill>
        <p:spPr bwMode="auto">
          <a:xfrm>
            <a:off x="2555776" y="2076421"/>
            <a:ext cx="4378796" cy="4781579"/>
          </a:xfrm>
          <a:prstGeom prst="rect">
            <a:avLst/>
          </a:prstGeom>
          <a:noFill/>
        </p:spPr>
      </p:pic>
      <p:sp>
        <p:nvSpPr>
          <p:cNvPr id="3" name="CasellaDiTesto 2"/>
          <p:cNvSpPr txBox="1"/>
          <p:nvPr/>
        </p:nvSpPr>
        <p:spPr>
          <a:xfrm>
            <a:off x="395536" y="332656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PRESIDENTE FORUM LEX CRIMINOLOGA POLIZIA </a:t>
            </a:r>
            <a:r>
              <a:rPr lang="it-IT" dirty="0" err="1" smtClean="0"/>
              <a:t>DI</a:t>
            </a:r>
            <a:r>
              <a:rPr lang="it-IT" dirty="0" smtClean="0"/>
              <a:t> STATO </a:t>
            </a:r>
            <a:r>
              <a:rPr lang="it-IT" dirty="0" err="1" smtClean="0"/>
              <a:t>Dssa</a:t>
            </a:r>
            <a:r>
              <a:rPr lang="it-IT" dirty="0" smtClean="0"/>
              <a:t> IOLANDA IPPOLITO</a:t>
            </a:r>
          </a:p>
          <a:p>
            <a:r>
              <a:rPr lang="it-IT" dirty="0" smtClean="0"/>
              <a:t>PRESIDENTE ONORARIA FORUM LEX MEDICO PSICOTRAUMATOLOGA Dr J P COPPOLA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1266" name="Picture 2" descr="C:\Users\coppola\Desktop\xSito\e72ef028-c677-426c-98b5-9cd63a93553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732" y="0"/>
            <a:ext cx="9020268" cy="120270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coppola\Desktop\xSito\9a64996a-c166-4150-807b-c319ffd195c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0442" y="0"/>
            <a:ext cx="5022862" cy="6669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22</Words>
  <Application>Microsoft Office PowerPoint</Application>
  <PresentationFormat>Presentazione su schermo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NAPOLI Corso di Specializzazione per Task force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NAPOLI Corso di Specializzazione per Task force</dc:title>
  <dc:creator>Dott.ssa Juanita Pilar Coppola</dc:creator>
  <cp:lastModifiedBy>Dott.ssa Juanita Pilar Coppola</cp:lastModifiedBy>
  <cp:revision>1</cp:revision>
  <dcterms:created xsi:type="dcterms:W3CDTF">2019-05-25T16:58:53Z</dcterms:created>
  <dcterms:modified xsi:type="dcterms:W3CDTF">2019-05-25T17:01:22Z</dcterms:modified>
</cp:coreProperties>
</file>