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F68F3-4327-4298-9E3C-1C222B3097FE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4F8B3-ABA9-4B6E-9107-DCCCC5C7AF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248A-EB14-4011-A0C3-61AD5A0E69E8}" type="datetimeFigureOut">
              <a:rPr lang="it-IT" smtClean="0"/>
              <a:pPr/>
              <a:t>25/05/2019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5DC08-CB78-4307-B3C8-77DB1FE6E85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oppola\Desktop\xSito\IMG_4246.JPG"/>
          <p:cNvPicPr>
            <a:picLocks noChangeAspect="1" noChangeArrowheads="1"/>
          </p:cNvPicPr>
          <p:nvPr/>
        </p:nvPicPr>
        <p:blipFill>
          <a:blip r:embed="rId2" cstate="print"/>
          <a:srcRect t="16566" r="13678" b="18956"/>
          <a:stretch>
            <a:fillRect/>
          </a:stretch>
        </p:blipFill>
        <p:spPr bwMode="auto">
          <a:xfrm rot="5400000">
            <a:off x="895956" y="867733"/>
            <a:ext cx="6858001" cy="512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coppola\Desktop\xSito\IMG_4251.JPG"/>
          <p:cNvPicPr>
            <a:picLocks noChangeAspect="1" noChangeArrowheads="1"/>
          </p:cNvPicPr>
          <p:nvPr/>
        </p:nvPicPr>
        <p:blipFill>
          <a:blip r:embed="rId2" cstate="print"/>
          <a:srcRect l="3588" t="22038"/>
          <a:stretch>
            <a:fillRect/>
          </a:stretch>
        </p:blipFill>
        <p:spPr bwMode="auto">
          <a:xfrm rot="5400000">
            <a:off x="1175110" y="648956"/>
            <a:ext cx="6782150" cy="5484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/>
          </a:p>
        </p:txBody>
      </p:sp>
      <p:pic>
        <p:nvPicPr>
          <p:cNvPr id="10242" name="Picture 2" descr="C:\Users\coppola\Desktop\xSito\cc54e61a-b7d6-4166-b481-15b9444344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98" y="0"/>
            <a:ext cx="91129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729441" y="1230999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Presentazione su schermo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con gli ex pazienti</dc:title>
  <dc:creator>Dott.ssa Juanita Pilar Coppola</dc:creator>
  <cp:lastModifiedBy>Dott.ssa Juanita Pilar Coppola</cp:lastModifiedBy>
  <cp:revision>7</cp:revision>
  <dcterms:created xsi:type="dcterms:W3CDTF">2019-05-19T18:47:59Z</dcterms:created>
  <dcterms:modified xsi:type="dcterms:W3CDTF">2019-05-25T09:30:37Z</dcterms:modified>
</cp:coreProperties>
</file>