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275" r:id="rId3"/>
    <p:sldId id="274" r:id="rId4"/>
    <p:sldId id="268" r:id="rId5"/>
    <p:sldId id="308" r:id="rId6"/>
    <p:sldId id="273" r:id="rId7"/>
    <p:sldId id="293" r:id="rId8"/>
    <p:sldId id="295" r:id="rId9"/>
    <p:sldId id="294" r:id="rId10"/>
    <p:sldId id="29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103" autoAdjust="0"/>
    <p:restoredTop sz="9466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95B00-C2EE-411B-B9F3-D9BF627F4A1D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B1C4-798D-487F-9DAA-76FA5418C08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7468E-BB8C-43B2-A4C9-7059BC694C6A}" type="datetimeFigureOut">
              <a:rPr lang="it-IT" smtClean="0"/>
              <a:pPr/>
              <a:t>25/05/2019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4593-55D3-4A89-AA8F-E59928D549D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oppola\Desktop\xSito\IMG_3264.PNG"/>
          <p:cNvPicPr>
            <a:picLocks noChangeAspect="1" noChangeArrowheads="1"/>
          </p:cNvPicPr>
          <p:nvPr/>
        </p:nvPicPr>
        <p:blipFill>
          <a:blip r:embed="rId2" cstate="print"/>
          <a:srcRect l="-4200" t="21935" r="-4999" b="16878"/>
          <a:stretch>
            <a:fillRect/>
          </a:stretch>
        </p:blipFill>
        <p:spPr bwMode="auto">
          <a:xfrm>
            <a:off x="2771800" y="1988840"/>
            <a:ext cx="3744416" cy="381642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699792" y="83671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MINISTERO  DEGLI  INTERNI</a:t>
            </a:r>
          </a:p>
          <a:p>
            <a:r>
              <a:rPr lang="it-IT" sz="2400" b="1" dirty="0" smtClean="0">
                <a:solidFill>
                  <a:srgbClr val="002060"/>
                </a:solidFill>
              </a:rPr>
              <a:t>              RUMANIA</a:t>
            </a:r>
            <a:endParaRPr lang="it-IT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coppola\Desktop\xSito\IMG_3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2110" y="833670"/>
            <a:ext cx="6669360" cy="500202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724128" y="2852936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MINISTRO DEGLI INTERNI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ppola\Desktop\xSito\IMG_3262.PNG"/>
          <p:cNvPicPr>
            <a:picLocks noChangeAspect="1" noChangeArrowheads="1"/>
          </p:cNvPicPr>
          <p:nvPr/>
        </p:nvPicPr>
        <p:blipFill>
          <a:blip r:embed="rId2" cstate="print"/>
          <a:srcRect t="47249" b="13770"/>
          <a:stretch>
            <a:fillRect/>
          </a:stretch>
        </p:blipFill>
        <p:spPr bwMode="auto">
          <a:xfrm>
            <a:off x="323528" y="237263"/>
            <a:ext cx="8587114" cy="5950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99592" y="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Delegazione Italiana presso il Ministero dell’Interno.</a:t>
            </a:r>
          </a:p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Romania</a:t>
            </a:r>
          </a:p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Congresso  Psicologia nella Scienze Umane. Bucarest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64088" y="1700808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Dssa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Iolanda Ippolito</a:t>
            </a:r>
          </a:p>
          <a:p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Dssa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Giuseppina 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Seppini</a:t>
            </a:r>
            <a:endParaRPr lang="it-IT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Dr 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Juanita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Pilar Coppola</a:t>
            </a:r>
          </a:p>
          <a:p>
            <a:endParaRPr lang="it-IT" dirty="0"/>
          </a:p>
        </p:txBody>
      </p:sp>
      <p:pic>
        <p:nvPicPr>
          <p:cNvPr id="5" name="Picture 2" descr="C:\Users\coppola\Desktop\xSito\IMG_3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56559" y="2405505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 descr="C:\Users\coppola\Desktop\xSito\8ac1a54d-fd87-48bc-a3e7-be2de210ff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172" y="476672"/>
            <a:ext cx="9195172" cy="613310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419872" y="119675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RELATORI  DALL’ITALIA 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Relatori e Interpreti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C:\Users\coppola\Desktop\xSito\5e1cbdb2-a254-465e-aa72-b3324c13f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635383" cy="4857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oppola\Desktop\xSito\IMG_3258.PNG"/>
          <p:cNvPicPr>
            <a:picLocks noChangeAspect="1" noChangeArrowheads="1"/>
          </p:cNvPicPr>
          <p:nvPr/>
        </p:nvPicPr>
        <p:blipFill>
          <a:blip r:embed="rId2" cstate="print"/>
          <a:srcRect t="9347" b="5490"/>
          <a:stretch>
            <a:fillRect/>
          </a:stretch>
        </p:blipFill>
        <p:spPr bwMode="auto">
          <a:xfrm>
            <a:off x="683568" y="476672"/>
            <a:ext cx="3900031" cy="590465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148064" y="162880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MINISTRO DEGLI INTERNI</a:t>
            </a:r>
          </a:p>
          <a:p>
            <a:endParaRPr lang="it-IT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     RICONOSCIMENTO</a:t>
            </a: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oppola\Desktop\xSito\IMG_3181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" y="2445890"/>
            <a:ext cx="9144000" cy="202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oppola\Desktop\xSito\IMG_3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35787" y="847983"/>
            <a:ext cx="6783850" cy="5087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oppola\Desktop\xSito\IMG_3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0273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45</Words>
  <Application>Microsoft Office PowerPoint</Application>
  <PresentationFormat>Presentazione su schermo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Relatori e Interpreti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Dott.ssa Juanita Pilar Coppola</dc:creator>
  <cp:lastModifiedBy>Dott.ssa Juanita Pilar Coppola</cp:lastModifiedBy>
  <cp:revision>34</cp:revision>
  <dcterms:created xsi:type="dcterms:W3CDTF">2019-05-16T18:39:36Z</dcterms:created>
  <dcterms:modified xsi:type="dcterms:W3CDTF">2019-05-25T17:03:10Z</dcterms:modified>
</cp:coreProperties>
</file>