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C308-5C2B-4DC8-8671-99BF073D03B7}" type="datetimeFigureOut">
              <a:rPr lang="it-IT" smtClean="0"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7F54-F67B-477F-8AA2-B45738C1F76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3456384"/>
          </a:xfrm>
        </p:spPr>
        <p:txBody>
          <a:bodyPr>
            <a:normAutofit/>
          </a:bodyPr>
          <a:lstStyle/>
          <a:p>
            <a:r>
              <a:rPr lang="it-IT" dirty="0" smtClean="0"/>
              <a:t>Salerno Workshop presso </a:t>
            </a:r>
            <a:br>
              <a:rPr lang="it-IT" dirty="0" smtClean="0"/>
            </a:br>
            <a:r>
              <a:rPr lang="it-IT" dirty="0" smtClean="0"/>
              <a:t>Università </a:t>
            </a:r>
            <a:r>
              <a:rPr lang="it-IT" dirty="0" err="1" smtClean="0"/>
              <a:t>Humanitas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Robert </a:t>
            </a:r>
            <a:r>
              <a:rPr lang="it-IT" dirty="0" err="1" smtClean="0"/>
              <a:t>Triozzi</a:t>
            </a:r>
            <a:r>
              <a:rPr lang="it-IT" dirty="0" smtClean="0"/>
              <a:t> Testimone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coppola\Desktop\xSito\abd43e55-aff1-4a94-8bce-5be92dbaba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55576" y="33265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Workshop Università </a:t>
            </a:r>
            <a:r>
              <a:rPr lang="it-IT" sz="2000" b="1" dirty="0" err="1" smtClean="0"/>
              <a:t>Humanitas</a:t>
            </a:r>
            <a:r>
              <a:rPr lang="it-IT" sz="2000" b="1" dirty="0" smtClean="0"/>
              <a:t> Salerno: Rettore e Corpo Docente 2019</a:t>
            </a:r>
            <a:endParaRPr lang="it-IT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coppola\Desktop\xSito\6a833494-185a-4fec-97dc-c6cd705a55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4191000"/>
            <a:ext cx="1143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coppola\Desktop\xSito\c252af89-3d35-4a0c-a828-c340960343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9088"/>
            <a:ext cx="9144000" cy="749617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151112" y="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Workshop Università </a:t>
            </a:r>
            <a:r>
              <a:rPr lang="it-IT" b="1" dirty="0" err="1" smtClean="0"/>
              <a:t>Humanitas</a:t>
            </a:r>
            <a:r>
              <a:rPr lang="it-IT" b="1" dirty="0" smtClean="0"/>
              <a:t> Salerno: Rettore e Corpo Docente 2019</a:t>
            </a:r>
            <a:endParaRPr lang="it-IT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coppola\Desktop\xSito\bbc2d1de-bdad-4a80-954f-9a26468340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2600" y="-128588"/>
            <a:ext cx="12649200" cy="7115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947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8497"/>
          <a:stretch>
            <a:fillRect/>
          </a:stretch>
        </p:blipFill>
        <p:spPr bwMode="auto">
          <a:xfrm>
            <a:off x="1187624" y="0"/>
            <a:ext cx="6475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4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129634" cy="68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836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ppola\Desktop\xSito\bf2ceeb5-cb59-4383-9e4e-e061fc14af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11" y="0"/>
            <a:ext cx="898849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402991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926" y="1"/>
            <a:ext cx="5244073" cy="39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oppola\Desktop\xSito\IMG_3784.PNG"/>
          <p:cNvPicPr>
            <a:picLocks noChangeAspect="1" noChangeArrowheads="1"/>
          </p:cNvPicPr>
          <p:nvPr/>
        </p:nvPicPr>
        <p:blipFill>
          <a:blip r:embed="rId2" cstate="print"/>
          <a:srcRect t="18094" r="1178" b="25656"/>
          <a:stretch>
            <a:fillRect/>
          </a:stretch>
        </p:blipFill>
        <p:spPr bwMode="auto">
          <a:xfrm>
            <a:off x="0" y="0"/>
            <a:ext cx="6777233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020272" y="90872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COMANDANTE</a:t>
            </a:r>
          </a:p>
          <a:p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     R0BERT</a:t>
            </a:r>
          </a:p>
          <a:p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    TRIOZZI  </a:t>
            </a:r>
            <a:endParaRPr lang="it-IT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ppola\Desktop\xSito\897ac032-9fd5-4521-a9ab-cabe8e7db9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403648" y="620688"/>
            <a:ext cx="77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COMANDANTE ROBERT TRIOZZI  e  COMANDANTE</a:t>
            </a:r>
            <a:endParaRPr 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220072" y="980728"/>
            <a:ext cx="392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COMANDANTE ROBERT TRIOZZI, </a:t>
            </a:r>
          </a:p>
          <a:p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COLLEGA VVF SALERNO</a:t>
            </a:r>
            <a:endParaRPr lang="it-IT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TESTIMONIANZA DEL COMANDANTE </a:t>
            </a:r>
            <a:b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ROBERT  TRIOZZI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461" y="1600200"/>
            <a:ext cx="647084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2339752" y="34083"/>
            <a:ext cx="5112568" cy="68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 descr="C:\Users\coppola\Desktop\xSito\IMG_3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ppola\Desktop\xSito\IMG_3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3500" y="190500"/>
            <a:ext cx="6858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ppola\Desktop\xSito\IMG_3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7664" y="260648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oppola\Desktop\xSito\IMG_3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4000" y="3810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ppola\Desktop\xSito\5b7e80da-6aec-4a47-9a7e-96e6de63e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88024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788024" y="332656"/>
            <a:ext cx="4355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Certificato di Docenza</a:t>
            </a:r>
          </a:p>
          <a:p>
            <a:r>
              <a:rPr lang="it-IT" sz="3200" b="1" dirty="0" smtClean="0"/>
              <a:t>Università </a:t>
            </a:r>
            <a:r>
              <a:rPr lang="it-IT" sz="3200" b="1" dirty="0" err="1" smtClean="0"/>
              <a:t>Humanitas</a:t>
            </a:r>
            <a:endParaRPr lang="it-IT" sz="3200" b="1" dirty="0" smtClean="0"/>
          </a:p>
          <a:p>
            <a:r>
              <a:rPr lang="it-IT" sz="3200" b="1" dirty="0" smtClean="0"/>
              <a:t>       Salerno  2019</a:t>
            </a:r>
          </a:p>
          <a:p>
            <a:endParaRPr lang="it-IT" sz="3200" b="1" dirty="0" smtClean="0"/>
          </a:p>
          <a:p>
            <a:r>
              <a:rPr lang="it-IT" sz="3200" b="1" dirty="0" smtClean="0"/>
              <a:t>Rettore </a:t>
            </a:r>
            <a:r>
              <a:rPr lang="it-IT" sz="3200" b="1" dirty="0" err="1" smtClean="0"/>
              <a:t>Dott</a:t>
            </a:r>
            <a:r>
              <a:rPr lang="it-IT" sz="3200" b="1" dirty="0" smtClean="0"/>
              <a:t>     Roberto</a:t>
            </a:r>
          </a:p>
          <a:p>
            <a:r>
              <a:rPr lang="it-IT" sz="3200" b="1" dirty="0" smtClean="0"/>
              <a:t>Schiavone da </a:t>
            </a:r>
            <a:r>
              <a:rPr lang="it-IT" sz="3200" b="1" dirty="0" err="1" smtClean="0"/>
              <a:t>Savignana</a:t>
            </a:r>
            <a:r>
              <a:rPr lang="it-IT" sz="3200" b="1" dirty="0" smtClean="0"/>
              <a:t> </a:t>
            </a:r>
          </a:p>
          <a:p>
            <a:r>
              <a:rPr lang="it-IT" sz="3200" b="1" dirty="0" smtClean="0"/>
              <a:t>               Docente</a:t>
            </a:r>
          </a:p>
          <a:p>
            <a:r>
              <a:rPr lang="it-IT" sz="3200" b="1" dirty="0" smtClean="0"/>
              <a:t>Dr </a:t>
            </a:r>
            <a:r>
              <a:rPr lang="it-IT" sz="3200" b="1" dirty="0" err="1" smtClean="0"/>
              <a:t>Juanita</a:t>
            </a:r>
            <a:r>
              <a:rPr lang="it-IT" sz="3200" b="1" dirty="0" smtClean="0"/>
              <a:t> Pilar Coppola</a:t>
            </a:r>
          </a:p>
          <a:p>
            <a:endParaRPr lang="it-IT" sz="3200" b="1" dirty="0" smtClean="0"/>
          </a:p>
          <a:p>
            <a:r>
              <a:rPr lang="it-IT" sz="3200" b="1" dirty="0" smtClean="0"/>
              <a:t>Direttore del </a:t>
            </a:r>
            <a:r>
              <a:rPr lang="it-IT" sz="3200" b="1" dirty="0" err="1" smtClean="0"/>
              <a:t>Worskshop</a:t>
            </a:r>
            <a:endParaRPr lang="it-IT" sz="3200" b="1" dirty="0" smtClean="0"/>
          </a:p>
          <a:p>
            <a:r>
              <a:rPr lang="it-IT" sz="3200" b="1" dirty="0" smtClean="0"/>
              <a:t>   </a:t>
            </a:r>
            <a:r>
              <a:rPr lang="it-IT" sz="3200" b="1" dirty="0" err="1" smtClean="0"/>
              <a:t>Dssa</a:t>
            </a:r>
            <a:r>
              <a:rPr lang="it-IT" sz="3200" b="1" dirty="0" smtClean="0"/>
              <a:t> Iolanda Ippolito</a:t>
            </a:r>
            <a:endParaRPr lang="it-IT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coppola\Desktop\xSito\ebccc002-c446-47cc-b5ba-9a243e71b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Presentazione su schermo (4:3)</PresentationFormat>
  <Paragraphs>22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Salerno Workshop presso  Università Humanitas Robert Triozzi Testimone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Rettore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TESTIMONIANZA DEL COMANDANTE  ROBERT  TRIOZZI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Salerno Workshop presso  Università Humanitas Robert Triozzi Testimone</dc:title>
  <dc:creator>Dott.ssa Juanita Pilar Coppola</dc:creator>
  <cp:lastModifiedBy>Dott.ssa Juanita Pilar Coppola</cp:lastModifiedBy>
  <cp:revision>1</cp:revision>
  <dcterms:created xsi:type="dcterms:W3CDTF">2019-05-25T16:57:48Z</dcterms:created>
  <dcterms:modified xsi:type="dcterms:W3CDTF">2019-05-25T16:58:28Z</dcterms:modified>
</cp:coreProperties>
</file>